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8" r:id="rId2"/>
  </p:sldIdLst>
  <p:sldSz cx="6858000" cy="12192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820"/>
    <p:restoredTop sz="96024"/>
  </p:normalViewPr>
  <p:slideViewPr>
    <p:cSldViewPr snapToGrid="0" snapToObjects="1">
      <p:cViewPr>
        <p:scale>
          <a:sx n="150" d="100"/>
          <a:sy n="150" d="100"/>
        </p:scale>
        <p:origin x="36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AC1EA-A7CA-B644-8F76-A9EFCFAA6916}" type="datetimeFigureOut">
              <a:rPr lang="en-US" smtClean="0"/>
              <a:t>5/5/25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E4408-95E8-D648-91FE-B3AFAF9F4B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542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AC1EA-A7CA-B644-8F76-A9EFCFAA6916}" type="datetimeFigureOut">
              <a:rPr lang="en-US" smtClean="0"/>
              <a:t>5/5/25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E4408-95E8-D648-91FE-B3AFAF9F4B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352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AC1EA-A7CA-B644-8F76-A9EFCFAA6916}" type="datetimeFigureOut">
              <a:rPr lang="en-US" smtClean="0"/>
              <a:t>5/5/25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E4408-95E8-D648-91FE-B3AFAF9F4B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795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AC1EA-A7CA-B644-8F76-A9EFCFAA6916}" type="datetimeFigureOut">
              <a:rPr lang="en-US" smtClean="0"/>
              <a:t>5/5/25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E4408-95E8-D648-91FE-B3AFAF9F4B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001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AC1EA-A7CA-B644-8F76-A9EFCFAA6916}" type="datetimeFigureOut">
              <a:rPr lang="en-US" smtClean="0"/>
              <a:t>5/5/25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E4408-95E8-D648-91FE-B3AFAF9F4B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335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AC1EA-A7CA-B644-8F76-A9EFCFAA6916}" type="datetimeFigureOut">
              <a:rPr lang="en-US" smtClean="0"/>
              <a:t>5/5/25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E4408-95E8-D648-91FE-B3AFAF9F4B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7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AC1EA-A7CA-B644-8F76-A9EFCFAA6916}" type="datetimeFigureOut">
              <a:rPr lang="en-US" smtClean="0"/>
              <a:t>5/5/25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E4408-95E8-D648-91FE-B3AFAF9F4B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096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AC1EA-A7CA-B644-8F76-A9EFCFAA6916}" type="datetimeFigureOut">
              <a:rPr lang="en-US" smtClean="0"/>
              <a:t>5/5/25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E4408-95E8-D648-91FE-B3AFAF9F4B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00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AC1EA-A7CA-B644-8F76-A9EFCFAA6916}" type="datetimeFigureOut">
              <a:rPr lang="en-US" smtClean="0"/>
              <a:t>5/5/25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E4408-95E8-D648-91FE-B3AFAF9F4B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706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AC1EA-A7CA-B644-8F76-A9EFCFAA6916}" type="datetimeFigureOut">
              <a:rPr lang="en-US" smtClean="0"/>
              <a:t>5/5/25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E4408-95E8-D648-91FE-B3AFAF9F4B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896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AC1EA-A7CA-B644-8F76-A9EFCFAA6916}" type="datetimeFigureOut">
              <a:rPr lang="en-US" smtClean="0"/>
              <a:t>5/5/25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E4408-95E8-D648-91FE-B3AFAF9F4B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065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AAC1EA-A7CA-B644-8F76-A9EFCFAA6916}" type="datetimeFigureOut">
              <a:rPr lang="en-US" smtClean="0"/>
              <a:t>5/5/25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BE4408-95E8-D648-91FE-B3AFAF9F4B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980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354F2312-FEF0-994E-B59F-90BB54B5D58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675"/>
          <a:stretch/>
        </p:blipFill>
        <p:spPr>
          <a:xfrm>
            <a:off x="1323975" y="0"/>
            <a:ext cx="3905250" cy="529113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1FA8526-6AAD-7F44-9A3C-BDEDA8FA640D}"/>
              </a:ext>
            </a:extLst>
          </p:cNvPr>
          <p:cNvSpPr txBox="1"/>
          <p:nvPr/>
        </p:nvSpPr>
        <p:spPr>
          <a:xfrm>
            <a:off x="1403350" y="5285491"/>
            <a:ext cx="3746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The Urban Winery Maastricht</a:t>
            </a:r>
          </a:p>
          <a:p>
            <a:pPr algn="ctr"/>
            <a:r>
              <a:rPr lang="en-US" dirty="0" err="1"/>
              <a:t>Wijn</a:t>
            </a:r>
            <a:r>
              <a:rPr lang="en-US" dirty="0"/>
              <a:t> </a:t>
            </a:r>
            <a:r>
              <a:rPr lang="en-US" dirty="0" err="1"/>
              <a:t>uit</a:t>
            </a:r>
            <a:r>
              <a:rPr lang="en-US" dirty="0"/>
              <a:t> Nederland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527B599A-A487-8943-90B9-86E8D0AB45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1409951"/>
              </p:ext>
            </p:extLst>
          </p:nvPr>
        </p:nvGraphicFramePr>
        <p:xfrm>
          <a:off x="1143000" y="6073845"/>
          <a:ext cx="4572000" cy="1529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4225949275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617347933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Produktinformatie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3175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>
                          <a:solidFill>
                            <a:schemeClr val="tx1"/>
                          </a:solidFill>
                        </a:rPr>
                        <a:t>Druiven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Riesling</a:t>
                      </a:r>
                    </a:p>
                    <a:p>
                      <a:pPr algn="ctr"/>
                      <a:r>
                        <a:rPr lang="en-US" sz="1400" b="1" dirty="0" err="1">
                          <a:solidFill>
                            <a:schemeClr val="tx1"/>
                          </a:solidFill>
                        </a:rPr>
                        <a:t>Inhoud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75 cl</a:t>
                      </a:r>
                    </a:p>
                    <a:p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>
                          <a:solidFill>
                            <a:schemeClr val="tx1"/>
                          </a:solidFill>
                        </a:rPr>
                        <a:t>Alc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10.3%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</a:rPr>
                        <a:t>vol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1400" b="1" dirty="0" err="1">
                          <a:solidFill>
                            <a:schemeClr val="tx1"/>
                          </a:solidFill>
                        </a:rPr>
                        <a:t>Oogstjaar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2024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651225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4B86BD70-5464-3349-818F-FA549D0B11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7562759"/>
              </p:ext>
            </p:extLst>
          </p:nvPr>
        </p:nvGraphicFramePr>
        <p:xfrm>
          <a:off x="1142999" y="7474588"/>
          <a:ext cx="4572000" cy="88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>
                  <a:extLst>
                    <a:ext uri="{9D8B030D-6E8A-4147-A177-3AD203B41FA5}">
                      <a16:colId xmlns:a16="http://schemas.microsoft.com/office/drawing/2014/main" val="42259492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Ingrediënten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3175388"/>
                  </a:ext>
                </a:extLst>
              </a:tr>
              <a:tr h="403792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err="1">
                          <a:solidFill>
                            <a:schemeClr val="tx1"/>
                          </a:solidFill>
                        </a:rPr>
                        <a:t>Druiven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, gist,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</a:rPr>
                        <a:t>bentoniet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</a:rPr>
                        <a:t>sulfiet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651225"/>
                  </a:ext>
                </a:extLst>
              </a:tr>
            </a:tbl>
          </a:graphicData>
        </a:graphic>
      </p:graphicFrame>
      <p:pic>
        <p:nvPicPr>
          <p:cNvPr id="11" name="Picture 10">
            <a:extLst>
              <a:ext uri="{FF2B5EF4-FFF2-40B4-BE49-F238E27FC236}">
                <a16:creationId xmlns:a16="http://schemas.microsoft.com/office/drawing/2014/main" id="{0C9AC03D-CC6D-904F-B686-145B4EE0EE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2309" y="7515421"/>
            <a:ext cx="1062692" cy="932362"/>
          </a:xfrm>
          <a:prstGeom prst="rect">
            <a:avLst/>
          </a:prstGeom>
        </p:spPr>
      </p:pic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B41A75BD-73F0-4F44-B2E4-3E0949DD83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3098562"/>
              </p:ext>
            </p:extLst>
          </p:nvPr>
        </p:nvGraphicFramePr>
        <p:xfrm>
          <a:off x="1198562" y="8471022"/>
          <a:ext cx="4460875" cy="2575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4875">
                  <a:extLst>
                    <a:ext uri="{9D8B030D-6E8A-4147-A177-3AD203B41FA5}">
                      <a16:colId xmlns:a16="http://schemas.microsoft.com/office/drawing/2014/main" val="4225949275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617347933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Voedingswaarde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3175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0" dirty="0" err="1">
                          <a:solidFill>
                            <a:schemeClr val="tx1"/>
                          </a:solidFill>
                        </a:rPr>
                        <a:t>Energie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Vetten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 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waarvan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verzadigd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Per 100 ml</a:t>
                      </a:r>
                    </a:p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57.1 kcal (239 kJ)</a:t>
                      </a:r>
                    </a:p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0.0 g</a:t>
                      </a:r>
                    </a:p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0.0 g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6512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Koolhydraten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 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waarvan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suikers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0.7 g</a:t>
                      </a:r>
                    </a:p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0.7 g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20993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Eiwitten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0.0 g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17358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Zout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0.0 g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8476102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C8138BB6-B0D7-7B48-8480-2029D36E20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30900" y="11310688"/>
            <a:ext cx="762000" cy="70485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D05F4765-D378-6F4C-A95B-75BB531B6F9F}"/>
              </a:ext>
            </a:extLst>
          </p:cNvPr>
          <p:cNvSpPr txBox="1"/>
          <p:nvPr/>
        </p:nvSpPr>
        <p:spPr>
          <a:xfrm>
            <a:off x="438150" y="11401503"/>
            <a:ext cx="5676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/>
              <a:t>Vermijd</a:t>
            </a:r>
            <a:r>
              <a:rPr lang="en-US" sz="1400" dirty="0"/>
              <a:t> </a:t>
            </a:r>
            <a:r>
              <a:rPr lang="en-US" sz="1400" dirty="0" err="1"/>
              <a:t>overmatig</a:t>
            </a:r>
            <a:r>
              <a:rPr lang="en-US" sz="1400" dirty="0"/>
              <a:t> </a:t>
            </a:r>
            <a:r>
              <a:rPr lang="en-US" sz="1400" dirty="0" err="1"/>
              <a:t>gebruik</a:t>
            </a:r>
            <a:r>
              <a:rPr lang="en-US" sz="1400" dirty="0"/>
              <a:t> van alcohol, </a:t>
            </a:r>
            <a:r>
              <a:rPr lang="en-US" sz="1400" dirty="0" err="1"/>
              <a:t>kan</a:t>
            </a:r>
            <a:r>
              <a:rPr lang="en-US" sz="1400" dirty="0"/>
              <a:t> de </a:t>
            </a:r>
            <a:r>
              <a:rPr lang="en-US" sz="1400" dirty="0" err="1"/>
              <a:t>gezondheid</a:t>
            </a:r>
            <a:r>
              <a:rPr lang="en-US" sz="1400" dirty="0"/>
              <a:t> </a:t>
            </a:r>
            <a:r>
              <a:rPr lang="en-US" sz="1400" dirty="0" err="1"/>
              <a:t>schade</a:t>
            </a:r>
            <a:r>
              <a:rPr lang="en-US" sz="1400" dirty="0"/>
              <a:t> </a:t>
            </a:r>
            <a:r>
              <a:rPr lang="en-US" sz="1400" dirty="0" err="1"/>
              <a:t>toebrengen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8665946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</TotalTime>
  <Words>71</Words>
  <Application>Microsoft Macintosh PowerPoint</Application>
  <PresentationFormat>Widescreen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Plasqui, Guy (VBW)</dc:creator>
  <cp:lastModifiedBy>Plasqui, Guy (VBW)</cp:lastModifiedBy>
  <cp:revision>5</cp:revision>
  <dcterms:created xsi:type="dcterms:W3CDTF">2025-04-23T23:04:32Z</dcterms:created>
  <dcterms:modified xsi:type="dcterms:W3CDTF">2025-05-05T05:57:23Z</dcterms:modified>
</cp:coreProperties>
</file>